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embeddedFontLst>
    <p:embeddedFont>
      <p:font typeface="Catamaran"/>
      <p:regular r:id="rId35"/>
      <p:bold r:id="rId36"/>
    </p:embeddedFont>
    <p:embeddedFont>
      <p:font typeface="Lobster"/>
      <p:regular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065E43F-E7A7-4EC6-8DAF-9F090A186A50}">
  <a:tblStyle styleId="{F065E43F-E7A7-4EC6-8DAF-9F090A186A5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Catamaran-regular.fnt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Lobster-regular.fntdata"/><Relationship Id="rId14" Type="http://schemas.openxmlformats.org/officeDocument/2006/relationships/slide" Target="slides/slide8.xml"/><Relationship Id="rId36" Type="http://schemas.openxmlformats.org/officeDocument/2006/relationships/font" Target="fonts/Catamaran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ce8a308aa8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ce8a308aa8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ce8a308aa8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ce8a308aa8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d3ad09a2bb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d3ad09a2bb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d3ad09a2bb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d3ad09a2b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d3ddb8292d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d3ddb8292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d3ad09a2bb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d3ad09a2bb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d3ad09a2bb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d3ad09a2bb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d3ddb8292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d3ddb8292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d3ad09a2b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d3ad09a2b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d3ad09a2bb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d3ad09a2bb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d3ad09a2bb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d3ad09a2bb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d3ddb8292d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d3ddb8292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d3ad09a2bb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d3ad09a2bb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d3ad09a2bb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d3ad09a2bb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d3ddb8292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d3ddb8292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d3ad09a2bb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d3ad09a2bb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d3ad09a2bb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d3ad09a2bb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d3ddb8292d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d3ddb8292d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ce8a308aa8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ce8a308aa8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d3ad09a2bb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d3ad09a2bb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c1d32201f9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c1d32201f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ce8a308aa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ce8a308aa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ce8a308aa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ce8a308aa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ce8a308aa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ce8a308aa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ce8a308aa8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ce8a308aa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ce8a308aa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ce8a308aa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e8a308aa8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ce8a308aa8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hyperlink" Target="http://www.youtube.com/watch?v=ibbfS8iG450" TargetMode="External"/><Relationship Id="rId5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5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hyperlink" Target="http://www.youtube.com/watch?v=niMKvJ-Itq8" TargetMode="External"/><Relationship Id="rId5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Relationship Id="rId4" Type="http://schemas.openxmlformats.org/officeDocument/2006/relationships/image" Target="../media/image18.png"/><Relationship Id="rId5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Relationship Id="rId4" Type="http://schemas.openxmlformats.org/officeDocument/2006/relationships/hyperlink" Target="http://www.youtube.com/watch?v=coh-lygCINY" TargetMode="External"/><Relationship Id="rId5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g"/><Relationship Id="rId4" Type="http://schemas.openxmlformats.org/officeDocument/2006/relationships/hyperlink" Target="http://www.youtube.com/watch?v=vl7Jqnw10sU" TargetMode="External"/><Relationship Id="rId5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g"/><Relationship Id="rId4" Type="http://schemas.openxmlformats.org/officeDocument/2006/relationships/image" Target="../media/image3.png"/><Relationship Id="rId5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jpg"/><Relationship Id="rId4" Type="http://schemas.openxmlformats.org/officeDocument/2006/relationships/hyperlink" Target="http://www.youtube.com/watch?v=J3oGYo_mekw" TargetMode="External"/><Relationship Id="rId5" Type="http://schemas.openxmlformats.org/officeDocument/2006/relationships/image" Target="../media/image1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jpg"/><Relationship Id="rId4" Type="http://schemas.openxmlformats.org/officeDocument/2006/relationships/image" Target="../media/image9.png"/><Relationship Id="rId5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jpg"/><Relationship Id="rId4" Type="http://schemas.openxmlformats.org/officeDocument/2006/relationships/hyperlink" Target="http://www.youtube.com/watch?v=TzSs51BiQrE" TargetMode="External"/><Relationship Id="rId5" Type="http://schemas.openxmlformats.org/officeDocument/2006/relationships/image" Target="../media/image1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12" name="Google Shape;11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bscribe and 🔔 to Eurovision 👉 https://www.youtube.com/user/eurovision?sub_confirmation=1 ​&#10;&#10;FELICIA will represent Sweden at the Eurovision Song Contest 2026 with the song My System.&#10;&#10;This performance from Melodifestivalen appears courtesy of participating broadcaster SVT.&#10;&#10;-​ &#10;#Eurovision2026 – See you in Austria! 🇦🇹&#10;&#10;💗 Follow #Eurovision on socials: https://linktr.ee/eurovisionsongcontest &#10;📱 Get the latest news and create your free Eurofan account: https://www.eurovision.com/" id="113" name="Google Shape;113;p22" title="FELICIA - My System | Sweden 🇸🇪 | Official Music Video | #Eurovision202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4850" y="739600"/>
            <a:ext cx="6514300" cy="3664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18" name="Google Shape;1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3"/>
          <p:cNvSpPr txBox="1"/>
          <p:nvPr/>
        </p:nvSpPr>
        <p:spPr>
          <a:xfrm>
            <a:off x="261125" y="233300"/>
            <a:ext cx="8671500" cy="9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Tu aimes la chanson suédoise ?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aphicFrame>
        <p:nvGraphicFramePr>
          <p:cNvPr id="120" name="Google Shape;120;p23"/>
          <p:cNvGraphicFramePr/>
          <p:nvPr/>
        </p:nvGraphicFramePr>
        <p:xfrm>
          <a:off x="314325" y="1447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{F065E43F-E7A7-4EC6-8DAF-9F090A186A50}</a:tableStyleId>
              </a:tblPr>
              <a:tblGrid>
                <a:gridCol w="1436375"/>
                <a:gridCol w="1259825"/>
                <a:gridCol w="1612925"/>
                <a:gridCol w="1436375"/>
                <a:gridCol w="1436375"/>
                <a:gridCol w="1436375"/>
              </a:tblGrid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Opinion phrase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Noun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Nationality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Connective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Verb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Description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J’adore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love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J’aime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like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Je n’aime pas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don’t like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Je déteste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hate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la chanson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the song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suédoise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Swedish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car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because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elle est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is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elle n’est pas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isn’t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elle me fait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makes me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[Use a dictionary to find words to finish off your sentence]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25" name="Google Shape;12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4"/>
          <p:cNvSpPr txBox="1"/>
          <p:nvPr/>
        </p:nvSpPr>
        <p:spPr>
          <a:xfrm>
            <a:off x="1571300" y="347950"/>
            <a:ext cx="6434100" cy="15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Pays: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le Royaume Uni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Artiste: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Look Mum No Computer</a:t>
            </a:r>
            <a:endParaRPr b="1" sz="2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Chanson: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Eins, Zwei, Drei</a:t>
            </a:r>
            <a:endParaRPr b="1" sz="2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27" name="Google Shape;12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175" y="421900"/>
            <a:ext cx="1095125" cy="11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8075" y="1861150"/>
            <a:ext cx="2853601" cy="285360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33" name="Google Shape;13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bscribe and 🔔 to Eurovision 👉 https://www.youtube.com/user/eurovision?sub_confirmation=1 ​&#10;&#10;LOOK MUM NO COMPUTER will represent United Kingdom at the Eurovision Song Contest with the song Eins, Zwei, Drei 🇬🇧 &#10;&#10;Credits:&#10;&#10;Look Mum No Computer: Sam Battle &#10;Director: Johnny Goddard (Youth Hymns) &#10;Production Company: A Running Commentary  &#10;   &#10;Executive Producer: Ben Parkin &#10;Executive Producer: Alex Bedford &#10;Producer: Mackenzie Randall &#10;Director Of Photography: Louis Brennan &#10;1st AD: Ben Gomm &#10;Gaffer: Jerzy Gudjonsson &#10;Spark: Marcus Robinson &#10;Spark: George Castle &#10;2nd AC: Louis Peppiatt &#10;Camera Trainee: Brandon Riley &#10;Production Designer: Matt Gant &#10;Art Director: Megan Bosaw &#10;Set Dec Assistant: Max Pierce &#10;Costume Design: Calum Harvey&#10;Stylist: Jack Clements&#10;Styling Assistant: Issy Mitchinson&#10;Hair Stylist: Marcos Gurgel&#10;Make-Up: Julie Cooper&#10;Prodcution PA: Grace Demetre &#10;Prodcution Intern: Julia Gilmore &#10;Photographer: Michael  Leckie &#10;Photographer Assistant: Tom Cusden &#10;Paramedic: Chloe Steward &#10;Technical Advisor: Mitchel Johns &#10;   &#10;Kosmo 1: Mitchel Johns &#10;Kosmo 2: Jodie Bartle &#10;   &#10;POST PRODUCTION  &#10;Editor: Johnny Goddard &#10;Colour: Okay Studio  &#10;Colourist: Fraser Twitchett  &#10;Colour Producer: Alex Blowers &#10;VFX: Jake Ben-David &#10;Additional VFX: Fraser Twitchett &#10;&#10;THANKS  &#10;Pinewood Studios   &#10;MBS Lighting Limited  &#10;FOMO Rentals  &#10;This Museum is (not) Obsolete&#10;&#10;-​ &#10;#Eurovision2026 – See you in Austria! 🇦🇹&#10;&#10;📱 Get the latest news and create your free Eurofan account: https://www.eurovision.com/&#10;💗 Follow #Eurovision on socials: https://linktr.ee/eurovisionsongcontest" id="134" name="Google Shape;134;p25" title="LOOK MUM NO COMPUTER - Eins, Zwei, Drei | United Kingdom 🇬🇧 | Official Music Video | #Eurovision202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3088" y="800488"/>
            <a:ext cx="6297825" cy="354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39" name="Google Shape;13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6"/>
          <p:cNvSpPr txBox="1"/>
          <p:nvPr/>
        </p:nvSpPr>
        <p:spPr>
          <a:xfrm>
            <a:off x="261125" y="233300"/>
            <a:ext cx="8671500" cy="9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Tu aimes la chanson britannique ?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aphicFrame>
        <p:nvGraphicFramePr>
          <p:cNvPr id="141" name="Google Shape;141;p26"/>
          <p:cNvGraphicFramePr/>
          <p:nvPr/>
        </p:nvGraphicFramePr>
        <p:xfrm>
          <a:off x="314325" y="1447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{F065E43F-E7A7-4EC6-8DAF-9F090A186A50}</a:tableStyleId>
              </a:tblPr>
              <a:tblGrid>
                <a:gridCol w="1436375"/>
                <a:gridCol w="1259825"/>
                <a:gridCol w="1612925"/>
                <a:gridCol w="1436375"/>
                <a:gridCol w="1436375"/>
                <a:gridCol w="1436375"/>
              </a:tblGrid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Opinion phrase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Noun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Nationality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Connective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Verb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Description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J’adore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love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J’aime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like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Je n’aime pas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don’t like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Je déteste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hate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la chanson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the song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britannique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British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car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because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elle est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is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elle n’est pas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isn’t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elle me fait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makes me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[Use a dictionary to find words to finish off your sentence]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46" name="Google Shape;14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7"/>
          <p:cNvSpPr txBox="1"/>
          <p:nvPr/>
        </p:nvSpPr>
        <p:spPr>
          <a:xfrm>
            <a:off x="1571300" y="347950"/>
            <a:ext cx="6434100" cy="10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Pays: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la Géorgie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Artiste: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Bzikebi</a:t>
            </a:r>
            <a:endParaRPr b="1" sz="2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Chanson: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On Replay</a:t>
            </a:r>
            <a:endParaRPr b="1" sz="2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48" name="Google Shape;14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680" y="454501"/>
            <a:ext cx="958826" cy="98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7425" y="1873550"/>
            <a:ext cx="4688400" cy="26372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54" name="Google Shape;15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bscribe and 🔔 to Eurovision 👉 https://www.youtube.com/user/eurovision?sub_confirmation=1 ​&#10;&#10;Bzikebi will represent Georgia at the Eurovision Song Contest 2026 with the song On Replay 🇬🇪&#10;&#10;Composer: Giga Kukhianidze&#10;Lyrics: Lizi Japaridze / Lizi-Pop&#10;&#10;Produced By: Natia Uznadze&#10;Project Manager: Natia Mshvenieradze&#10;Project Media Manager: Lasha Kapanadze&#10;Directed By: Zaza Orashvili&#10;Creative Director:  Zaza Orashvili&#10;Art Director: Shako Popiashvili&#10;Segment Producer: Kristina Lapshina&#10;DOP: Levan Abuladze&#10;Gaffer: Mamuka Tkeshelashvili&#10;Gaffer: Gela Kobakhidze&#10;Gaffer: Koba Kochadze&#10;Editor: Giorgi Odzelashvili&#10;VFX: Giorgi Odzelashvili&#10;Color: Elia Parsadanishvili&#10;Motion Graphics: Gogita Tsintsadze, Shalva Tsertsvadze, Dimitri khachaturov&#10;Focus Puller: Manuchar Elijanashvili&#10;Designer: Iza Nadareishvili&#10;Choreographer: Tako Gogoreliani&#10;&#10;Bzikebi on Spotify: https://open.spotify.com/artist/5BOldA1K6XRW9bSIT1oOcN&#10;&#10;~~~ Lyrics ~~~&#10;&#10;Lights on &#10;Stand by&#10;Unmasked, you and I&#10;Step left&#10;Step right&#10;Neon Lights, they ignite&#10;Na, na, na, na, na, na we go wild, oh my&#10;Shameless, we tear it up, don’t ask why&#10;&#10;Don’t, think, let, go&#10;&#10;Keep me on replay, okay&#10;&#10;la, la, la, la, la, la, la, la, la&#10;la, la, la, la, la, la, la, la, la&#10;&#10;Keep me on replay, okay&#10;&#10;la, la, la, la, la, la, la, la, la&#10;la, la, la, la, la, la, la, la, la&#10;la, la, la, la, la, la, la, la, la&#10;&#10;Keep me on replay, okay&#10;&#10;La, la, la light it up&#10;We go high-low, high-low&#10;Ta, ta, ta take it over, feel it in your soul&#10;Can’t digitise our thunder&#10;No code, no clone&#10;&#10;Don’t, think, let, go&#10;&#10;Keep me on replay, okay&#10;&#10;la, la, la, la, la, la, la, la, la&#10;la, la, la, la, la, la, la, la, la&#10;la, la, la, la, la, la, la, la, la&#10;&#10;Keep me on replay, okay&#10;&#10;la, la, la, la, la, la, la, la, la&#10;la, la, la, la, la, la, la, la, la&#10;la, la, la, la, la, la, la, la, la&#10;&#10;Keep me on replay, okay&#10;&#10;Take my hand, don’t disappear&#10;This is real, this is clear&#10;Not afraid of the trial&#10;Stay with me a little while&#10;We don’t wait in line for miracles&#10;We jump in, we tear the veil&#10;Right here right now&#10;No maybe &#10;No void that can take me&#10;&#10;Yeah, yeah, we rise and fall and rise again &#10;&#10;la, la, la, la, la, la, la, la, la&#10;la, la, la, la, la, la, la, la, la&#10;la, la, la, la, la, la, la, la, la&#10;&#10;Keep me on replay, okay&#10;&#10;la, la, la, la, la, la, la, la, la&#10;la, la, la, la, la, la, la, la, la&#10;la, la, la, la, la, la, la, la, la&#10;&#10;Keep me on replay, okay&#10;&#10;~~~~~~~~~~~~~~~~~&#10;&#10;&#10;-​ &#10;#Eurovision2026 – See you in Austria! 🇦🇹&#10;&#10;📱 Get the latest news and create your free Eurofan account: https://www.eurovision.com/&#10;💗 Follow #Eurovision on socials: https://linktr.ee/eurovisionsongcontest" id="155" name="Google Shape;155;p28" title="Bzikebi - On Replay | Georgia 🇬🇪 | Official Music Video | #Eurovision202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6725" y="774413"/>
            <a:ext cx="6390550" cy="359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60" name="Google Shape;16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9"/>
          <p:cNvSpPr txBox="1"/>
          <p:nvPr/>
        </p:nvSpPr>
        <p:spPr>
          <a:xfrm>
            <a:off x="261125" y="233300"/>
            <a:ext cx="8671500" cy="9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Tu aimes la chanson géorgienne ?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aphicFrame>
        <p:nvGraphicFramePr>
          <p:cNvPr id="162" name="Google Shape;162;p29"/>
          <p:cNvGraphicFramePr/>
          <p:nvPr/>
        </p:nvGraphicFramePr>
        <p:xfrm>
          <a:off x="314325" y="1447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{F065E43F-E7A7-4EC6-8DAF-9F090A186A50}</a:tableStyleId>
              </a:tblPr>
              <a:tblGrid>
                <a:gridCol w="1436375"/>
                <a:gridCol w="1259825"/>
                <a:gridCol w="1612925"/>
                <a:gridCol w="1436375"/>
                <a:gridCol w="1436375"/>
                <a:gridCol w="1436375"/>
              </a:tblGrid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Opinion phrase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Noun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Nationality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Connective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Verb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Description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J’adore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love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J’aime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like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Je n’aime pas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don’t like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Je déteste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hate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la chanson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the song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géorgienne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Georgian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car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because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elle est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is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elle n’est pas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isn’t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elle me fait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makes me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[Use a dictionary to find words to finish off your sentence]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67" name="Google Shape;1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0"/>
          <p:cNvSpPr txBox="1"/>
          <p:nvPr/>
        </p:nvSpPr>
        <p:spPr>
          <a:xfrm>
            <a:off x="1571300" y="347950"/>
            <a:ext cx="6434100" cy="10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Pays: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la Croatie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Artiste: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Lelek</a:t>
            </a:r>
            <a:endParaRPr b="1" sz="2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Chanson: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Andromeda</a:t>
            </a:r>
            <a:endParaRPr b="1" sz="2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69" name="Google Shape;16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725" y="482575"/>
            <a:ext cx="962775" cy="101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4851" y="1817900"/>
            <a:ext cx="4134827" cy="26560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75" name="Google Shape;17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bscribe and 🔔 to Eurovision 👉 https://www.youtube.com/user/eurovision?sub_confirmation=1 ​&#10;&#10;LELEK will represent Croatia at the Eurovision Song Contest 2026 with the song Andromeda 🇭🇷&#10;&#10;~~~ Credits ~~~&#10;&#10;LELEK: Inka Večerina Perušić, Judita Štorga, Korina Olivia Rogić, Lara Brtan, Marina Ramljak&#10;&#10;EXECUTIVE PRODUCER: Tomislav Roso&#10;ARRANGER: Filip Lacković&#10;MUSIC: Filip Lacković, Zorja, Lazar Pajić&#10;LYRICS: Tomislav Roso&#10;BACKING VOICES: Zorja, Marin&#10;&#10;SOUND RECORDING: Sven Pavlović&#10;ASSISTANT SOUND RECORDING: Zorja&#10;VOCAL PROCESSING: Lazar Pajić&#10;MIX: Filip Lacković, Jonas Ekdahl, Andreas Björkman&#10;MASTERING: Thomas “Plec” Johansson (The Panic Room)&#10;PRODUCTION MANAGER (MUSIC): Tomislav Roso&#10;&#10;DIRECTOR: Jasmin Cvišić&#10;CONCEPT DEVELOPMENT: Jasmin Cvišić, Nicolas Diamane, Tomislav Roso&#10;CAMERA: Marko Kiš &#10;EDITING: Marko Kiš, Jasmin Cvišić&#10;COLOUR CONSULTING: Karlo Kiš&#10;LOCATION MANAGER: Nicolas Diamane&#10;COSTUME DESIGNER: Nicolas Diamane&#10;COSTUME ASSISTANT: Martina Raič&#10;MAKEUP DESIGNER: Hana Tušek&#10;MAKEUP ASSISTANT: Iva Hita&#10;VFX: Nino Dolenc&#10;ACTORS: Dean Radošević, Nicolas Diamane&#10;PHOTOGRAPHY: Ante Odak&#10;CHOREOGRAPHY: Rebecca Krajnović&#10;PRODUCTION MANAGER (VIDEO): Tomislav Roso&#10;PRODUCTION ASSISTANT: Marin&#10;&#10;SPECIAL THANKS:&#10;Equestrian Club Vinia&#10;&#10;-​ &#10;#Eurovision2026 – See you in Austria! 🇦🇹&#10;&#10;📱 Get the latest news and create your free Eurofan account: https://www.eurovision.com/&#10;💗 Follow #Eurovision on socials: https://linktr.ee/eurovisionsongcontest" id="176" name="Google Shape;176;p31" title="LELEK - Andromeda | Croatia 🇭🇷 | Official Music Video | #Eurovision202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3263" y="823088"/>
            <a:ext cx="6217475" cy="349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81" name="Google Shape;18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2"/>
          <p:cNvSpPr txBox="1"/>
          <p:nvPr/>
        </p:nvSpPr>
        <p:spPr>
          <a:xfrm>
            <a:off x="261125" y="233300"/>
            <a:ext cx="8671500" cy="9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Tu aimes la chanson croate ?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aphicFrame>
        <p:nvGraphicFramePr>
          <p:cNvPr id="183" name="Google Shape;183;p32"/>
          <p:cNvGraphicFramePr/>
          <p:nvPr/>
        </p:nvGraphicFramePr>
        <p:xfrm>
          <a:off x="314325" y="1447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{F065E43F-E7A7-4EC6-8DAF-9F090A186A50}</a:tableStyleId>
              </a:tblPr>
              <a:tblGrid>
                <a:gridCol w="1436375"/>
                <a:gridCol w="1259825"/>
                <a:gridCol w="1612925"/>
                <a:gridCol w="1436375"/>
                <a:gridCol w="1436375"/>
                <a:gridCol w="1436375"/>
              </a:tblGrid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Opinion phrase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Noun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Nationality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Connective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Verb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Description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J’adore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love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J’aime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like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Je n’aime pas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don’t like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Je déteste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hate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la chanson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the song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croate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Swedish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car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because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elle est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is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elle n’est pas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isn’t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elle me fait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makes me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[Use a dictionary to find words to finish off your sentence]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88" name="Google Shape;18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3"/>
          <p:cNvSpPr txBox="1"/>
          <p:nvPr/>
        </p:nvSpPr>
        <p:spPr>
          <a:xfrm>
            <a:off x="1571300" y="347950"/>
            <a:ext cx="6434100" cy="10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Pays: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la Bulgarie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Artiste: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Dara</a:t>
            </a:r>
            <a:endParaRPr b="1" sz="2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Chanson: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Bangaranga</a:t>
            </a:r>
            <a:endParaRPr b="1" sz="2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90" name="Google Shape;19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380" y="494950"/>
            <a:ext cx="1024726" cy="105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5301" y="1935400"/>
            <a:ext cx="3565624" cy="254329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96" name="Google Shape;19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bscribe and 🔔 to Eurovision 👉 https://www.youtube.com/user/eurovision?sub_confirmation=1 ​&#10;&#10;DARA will represent Bulgaria at the Eurovision Song Contest 2026 with the song Bangaranga 🇧🇬&#10;&#10;Credits: &#10;&#10;K2ID Productions&#10;&#10;Written by: Cristian Tarcea, Darina Yotova, Anne Judith Wik, Dimitris Kontopoulos&#10;Choreographer: Kevin Kostov&#10;Dancers: Vladyslava Stetsenko, Gabriela Aleksandrova, Ivo Ivanov, Victor Angelov&#10;Colors: Denislav Marinov&#10;Styling: Ivan Tsutsumanov&#10;MUA: Eliza Popova&#10;Hair: Georgi Petkov, Ceco Ivanov&#10;&#10;-​ &#10;#Eurovision2026 – See you in Austria! 🇦🇹&#10;&#10;📱 Get the latest news and create your free Eurofan account: https://www.eurovision.com/&#10;💗 Follow #Eurovision on socials: https://linktr.ee/eurovisionsongcontest" id="197" name="Google Shape;197;p34" title="DARA - Bangaranga | Bulgaria 🇧🇬 | Official Music Video | #Eurovision202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4538" y="694425"/>
            <a:ext cx="6674925" cy="375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202" name="Google Shape;2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5"/>
          <p:cNvSpPr txBox="1"/>
          <p:nvPr/>
        </p:nvSpPr>
        <p:spPr>
          <a:xfrm>
            <a:off x="261125" y="233300"/>
            <a:ext cx="8671500" cy="9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Tu aimes la chanson bulgare ?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aphicFrame>
        <p:nvGraphicFramePr>
          <p:cNvPr id="204" name="Google Shape;204;p35"/>
          <p:cNvGraphicFramePr/>
          <p:nvPr/>
        </p:nvGraphicFramePr>
        <p:xfrm>
          <a:off x="314325" y="1447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{F065E43F-E7A7-4EC6-8DAF-9F090A186A50}</a:tableStyleId>
              </a:tblPr>
              <a:tblGrid>
                <a:gridCol w="1436375"/>
                <a:gridCol w="1259825"/>
                <a:gridCol w="1612925"/>
                <a:gridCol w="1436375"/>
                <a:gridCol w="1436375"/>
                <a:gridCol w="1436375"/>
              </a:tblGrid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Opinion phrase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Noun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Nationality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Connective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Verb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Description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J’adore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love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J’aime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like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Je n’aime pas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don’t like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Je déteste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hate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la chanson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the song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bulgare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Bulgarian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car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because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elle est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is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elle n’est pas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isn’t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elle me fait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makes me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[Use a dictionary to find words to finish off your sentence]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209" name="Google Shape;20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6"/>
          <p:cNvSpPr txBox="1"/>
          <p:nvPr/>
        </p:nvSpPr>
        <p:spPr>
          <a:xfrm>
            <a:off x="1571300" y="347950"/>
            <a:ext cx="6434100" cy="10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Pays: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la Chypre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Artiste: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Antigoni</a:t>
            </a:r>
            <a:endParaRPr b="1" sz="2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Chanson: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Jalla</a:t>
            </a:r>
            <a:endParaRPr b="1" sz="2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11" name="Google Shape;21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105" y="395675"/>
            <a:ext cx="1135001" cy="117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0000" y="1972449"/>
            <a:ext cx="4281127" cy="24035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217" name="Google Shape;21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bscribe and 🔔 to Eurovision 👉 https://www.youtube.com/user/eurovision?sub_confirmation=1 ​&#10;&#10;Antigoni will represent Cyprus at the Eurovision Song Contest 2026 with the song JALLA 🇨🇾 #eurovision2026&#10;&#10;Credits:&#10; &#10;ANTIGONI&#10;JALLA&#10;&#10;Songwriters &amp; Lyrics&#10;Antigoni Buxton             &#10;Connor Mullally-Knight &#10;Trey Qua                         &#10;Claydee Lupa              &#10;Paris Kalpos            &#10; &#10;Cypriot lyrics inspiration: &#10;Charalambous Kallona&#10;Demetris Nikolaou&#10;  &#10;Producers&#10;Connor Mullally-Knight &#10;Trey Qua &#10;Claydee Lupa &#10;Paris Kalpos &#10; &#10;Mix &amp; Master: George Deligiannis&#10;Minos EMI, a Universal Music Company&#10;&#10;Director: Bodega&#10;Directors assistant: Undertube Studio&#10;&#10;Producers:&#10;Tonia Buxton&#10;Connor Mullally&#10;Callum Johnson&#10;&#10;Assistant producers:&#10;Christina Kallonas&#10;Natalia Michael &#10; &#10;Gaffer: Aristos Steliou &#10;Spark/Grip: George Trakoshis&#10;&#10;Choreographer: Natalia Michael&#10;&#10;Dancers:&#10;Elena Clark School of Dance&#10;Shakallis Dance&#10;&#10;MUA: Ilona Garamvolgyi&#10;Stylist: Constantine Stergiou &#10;&#10;Photography: Mikaela Smila&#10;&#10;Designers:&#10;Natar Georgiou &#10;Maison Faliakos&#10;The Reigning Balkan Princess&#10;Eirini Makkou&#10;Michalis Pantelidis&#10;&#10;Cameo roles:&#10;Sophia Hadjipanteli&#10;Stavros Flatly&#10;Souvlaki (Cypriot Smurf)&#10;Christos Gregoriades&#10;Yiaya Antigoni&#10;Papou George&#10;Auntie Zoe&#10;Auntie Mary&#10;Auntie Veni&#10;Kallona Family&#10;Mikaela Smila&#10;Geena Georgouses&#10;&#10;Special thanks to:&#10;Ecars Cyprus &amp; Maserati Cyprus&#10;Costas Pitsillides&#10;Kallonas Kallona&#10;Geena Georgouses&#10;Zoe’s Dance Studio&#10;Green Olive productions&#10;Alexia Stournara&#10;The WHOLE village of Lythrodontas&#10;&#10;&#10;Special thanks Locations:&#10;City of Dreams Mediterranean, Cyprus&#10;Verochino Spazio Aperto - Yiannos &amp; Nino&#10;Βορέας Μεζεδοπωλείον - George&#10;&#10;Extra special thanks to:&#10;Yiaya &amp; Bapou&#10;City of Dreams Mediterranean, Cyprus for the gracious hospitality.&#10;&#10;-​ &#10;#Eurovision2026 – See you in Austria! 🇦🇹&#10;&#10;📱 Get the latest news and create your free Eurofan account: https://www.eurovision.com/&#10;💗 Follow #Eurovision on socials: https://linktr.ee/eurovisionsongcontest" id="218" name="Google Shape;218;p37" title="Antigoni - JALLA | Cyprus 🇨🇾 | Official Music Video | #Eurovision202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1088" y="743113"/>
            <a:ext cx="6501825" cy="36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223" name="Google Shape;22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8"/>
          <p:cNvSpPr txBox="1"/>
          <p:nvPr/>
        </p:nvSpPr>
        <p:spPr>
          <a:xfrm>
            <a:off x="261125" y="233300"/>
            <a:ext cx="8671500" cy="9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Tu aimes la chanson chypriote ?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aphicFrame>
        <p:nvGraphicFramePr>
          <p:cNvPr id="225" name="Google Shape;225;p38"/>
          <p:cNvGraphicFramePr/>
          <p:nvPr/>
        </p:nvGraphicFramePr>
        <p:xfrm>
          <a:off x="314325" y="1447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{F065E43F-E7A7-4EC6-8DAF-9F090A186A50}</a:tableStyleId>
              </a:tblPr>
              <a:tblGrid>
                <a:gridCol w="1436375"/>
                <a:gridCol w="1259825"/>
                <a:gridCol w="1612925"/>
                <a:gridCol w="1436375"/>
                <a:gridCol w="1436375"/>
                <a:gridCol w="1436375"/>
              </a:tblGrid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Opinion phrase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Noun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Nationality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Connective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Verb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Description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J’adore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love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J’aime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like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Je n’aime pas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don’t like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Je déteste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hate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la chanson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the song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chypriote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Cypriot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car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because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elle est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is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elle n’est pas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isn’t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elle me fait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makes me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[Use a dictionary to find words to finish off your sentence]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230" name="Google Shape;23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9"/>
          <p:cNvSpPr txBox="1"/>
          <p:nvPr/>
        </p:nvSpPr>
        <p:spPr>
          <a:xfrm>
            <a:off x="261125" y="233300"/>
            <a:ext cx="86025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Reflection: </a:t>
            </a:r>
            <a:endParaRPr b="1" sz="5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Quelle est la meilleure chanson ?</a:t>
            </a:r>
            <a:endParaRPr b="1" sz="5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graphicFrame>
        <p:nvGraphicFramePr>
          <p:cNvPr id="232" name="Google Shape;232;p39"/>
          <p:cNvGraphicFramePr/>
          <p:nvPr/>
        </p:nvGraphicFramePr>
        <p:xfrm>
          <a:off x="327800" y="2286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{F065E43F-E7A7-4EC6-8DAF-9F090A186A50}</a:tableStyleId>
              </a:tblPr>
              <a:tblGrid>
                <a:gridCol w="2977600"/>
                <a:gridCol w="1363900"/>
                <a:gridCol w="2101250"/>
                <a:gridCol w="2093075"/>
              </a:tblGrid>
              <a:tr h="53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Opinion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Nationality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Justification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Adjective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</a:tr>
              <a:tr h="1529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À mon avis, la meilleure chanson c'est la chanson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In my opinion, the best song is the [...] song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suédoise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britannique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géorgienne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croate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bulgare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chypriote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car c’est la chanson la plus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because it is the most [...] song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[Use a dictionary to find an adjective to finish off your sentence]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/>
          <p:nvPr/>
        </p:nvSpPr>
        <p:spPr>
          <a:xfrm>
            <a:off x="1033500" y="335150"/>
            <a:ext cx="57567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Do &amp; Review</a:t>
            </a:r>
            <a:endParaRPr b="1" sz="5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tamaran"/>
              <a:buChar char="●"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What do you already know about the Eurovision Song Contest?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tamaran"/>
              <a:buChar char="●"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What French words can you think of that could be related to music?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6"/>
          <p:cNvSpPr txBox="1"/>
          <p:nvPr/>
        </p:nvSpPr>
        <p:spPr>
          <a:xfrm>
            <a:off x="261125" y="233300"/>
            <a:ext cx="86025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Learning Objective</a:t>
            </a:r>
            <a:endParaRPr b="1" sz="5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To give justified opinions about songs from Eurovision 2026 in French.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72" name="Google Shape;72;p16"/>
          <p:cNvSpPr txBox="1"/>
          <p:nvPr/>
        </p:nvSpPr>
        <p:spPr>
          <a:xfrm>
            <a:off x="261125" y="2729375"/>
            <a:ext cx="86025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Key words		</a:t>
            </a:r>
            <a:r>
              <a:rPr b="1" lang="en-GB" sz="3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Key question		Wider life</a:t>
            </a:r>
            <a:endParaRPr b="1" sz="3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J’adore				Tu aimes la chanson … ?			The Eurovision Song Contest is the largest</a:t>
            </a:r>
            <a:endParaRPr b="1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J’aime										televised non-sporting event in the world.</a:t>
            </a:r>
            <a:endParaRPr b="1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Je n’aime pas									It has been running for 70 years and</a:t>
            </a:r>
            <a:endParaRPr b="1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Je déteste										the UK has participated since 1957.</a:t>
            </a:r>
            <a:endParaRPr b="1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											Its slogan is ‘United By Music’, aiming to</a:t>
            </a:r>
            <a:endParaRPr b="1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											bring the different countries of Europe</a:t>
            </a:r>
            <a:endParaRPr b="1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											together through the power of music.</a:t>
            </a:r>
            <a:endParaRPr b="1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7"/>
          <p:cNvSpPr txBox="1"/>
          <p:nvPr/>
        </p:nvSpPr>
        <p:spPr>
          <a:xfrm>
            <a:off x="261125" y="233300"/>
            <a:ext cx="50055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Present/Practice</a:t>
            </a:r>
            <a:endParaRPr b="1" sz="5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Read the text about the Eurovision Song Contest and complete the activities.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2250" y="135750"/>
            <a:ext cx="3423825" cy="486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8"/>
          <p:cNvSpPr txBox="1"/>
          <p:nvPr/>
        </p:nvSpPr>
        <p:spPr>
          <a:xfrm>
            <a:off x="261125" y="233300"/>
            <a:ext cx="85926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Share, Check &amp; Improve</a:t>
            </a:r>
            <a:endParaRPr b="1" sz="5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competition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countries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each/every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song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points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your own country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winner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Austria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86" name="Google Shape;86;p18"/>
          <p:cNvSpPr txBox="1"/>
          <p:nvPr/>
        </p:nvSpPr>
        <p:spPr>
          <a:xfrm>
            <a:off x="3744025" y="1392975"/>
            <a:ext cx="30000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concours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pays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chaque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chanson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points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votre propre pays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gagnante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l’Autriche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9"/>
          <p:cNvSpPr txBox="1"/>
          <p:nvPr/>
        </p:nvSpPr>
        <p:spPr>
          <a:xfrm>
            <a:off x="261125" y="233300"/>
            <a:ext cx="85926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Share, Check &amp; Improve</a:t>
            </a:r>
            <a:endParaRPr b="1" sz="5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1.	When did the first Eurovision Song Contest take place?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2.	How many participants were there in the first competition?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3.	How many participants are there this year?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4.	How many semi finals are there?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5.	What do countries give to other countries?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6.	Who can they not give points to?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7.	How is the winner decided?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8.	Who won the competition in 2025?</a:t>
            </a:r>
            <a:endParaRPr b="1" sz="28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93" name="Google Shape;93;p19"/>
          <p:cNvSpPr txBox="1"/>
          <p:nvPr/>
        </p:nvSpPr>
        <p:spPr>
          <a:xfrm>
            <a:off x="5914125" y="1211775"/>
            <a:ext cx="30000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1.	1956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2.	7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3.	35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4.	2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5.	points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6.	themselves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7.	song with most points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8.	Austria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0"/>
          <p:cNvSpPr txBox="1"/>
          <p:nvPr/>
        </p:nvSpPr>
        <p:spPr>
          <a:xfrm>
            <a:off x="261125" y="233300"/>
            <a:ext cx="8671500" cy="4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Practice</a:t>
            </a:r>
            <a:endParaRPr b="1" sz="5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tamaran"/>
              <a:buChar char="●"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You are going to listen to a selection of songs from this year’s Eurovision Song Contest. 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tamaran"/>
              <a:buChar char="●"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You need to give a justified opinion for each song in Spanish. 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tamaran"/>
              <a:buChar char="●"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Use a French dictionary to help you, using the second half (words in English and their translations into French).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04" name="Google Shape;1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1"/>
          <p:cNvSpPr txBox="1"/>
          <p:nvPr/>
        </p:nvSpPr>
        <p:spPr>
          <a:xfrm>
            <a:off x="1571300" y="347950"/>
            <a:ext cx="6434100" cy="10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Pays: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la Suède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Artiste: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Felicia</a:t>
            </a:r>
            <a:endParaRPr b="1" sz="2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Chanson: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My System</a:t>
            </a:r>
            <a:endParaRPr b="1" sz="2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06" name="Google Shape;10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581" y="482600"/>
            <a:ext cx="962700" cy="99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4250" y="1960075"/>
            <a:ext cx="4476298" cy="252230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